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3" r:id="rId5"/>
    <p:sldId id="259" r:id="rId6"/>
    <p:sldId id="264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>
      <p:cViewPr>
        <p:scale>
          <a:sx n="125" d="100"/>
          <a:sy n="125" d="100"/>
        </p:scale>
        <p:origin x="-864" y="-48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58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61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18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08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37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21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86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61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2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26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493C-A8F4-48B9-A2E0-5A595995BA08}" type="datetimeFigureOut">
              <a:rPr lang="es-ES" smtClean="0"/>
              <a:t>07/03/2017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CB86-85F4-4E0C-A1B6-7D986220268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Ruta de trabajo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Área de Tecnología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41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Ruta de trabajo</a:t>
            </a:r>
          </a:p>
          <a:p>
            <a:r>
              <a:rPr lang="es-ES" dirty="0" smtClean="0"/>
              <a:t>Selección Núcleos Temáticos</a:t>
            </a:r>
          </a:p>
          <a:p>
            <a:r>
              <a:rPr lang="es-ES" dirty="0" smtClean="0"/>
              <a:t>Desarrollo de actividades y asignación de grupos y lideres.</a:t>
            </a:r>
          </a:p>
          <a:p>
            <a:r>
              <a:rPr lang="es-ES" dirty="0" smtClean="0"/>
              <a:t>Varios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17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07576" y="148006"/>
            <a:ext cx="1693718" cy="6463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Propósitos de ciclo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5207576" y="922583"/>
            <a:ext cx="1693718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Propósitos de grado</a:t>
            </a:r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5249141" y="1827144"/>
            <a:ext cx="1693718" cy="646331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Núcleos temáticos Área</a:t>
            </a: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3446319" y="3204962"/>
            <a:ext cx="157941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Habilidades de Pensamiento</a:t>
            </a:r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5332268" y="3217902"/>
            <a:ext cx="16417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Preguntas Potenciadoras</a:t>
            </a:r>
            <a:endParaRPr lang="es-ES" dirty="0"/>
          </a:p>
        </p:txBody>
      </p:sp>
      <p:sp>
        <p:nvSpPr>
          <p:cNvPr id="11" name="TextBox 10"/>
          <p:cNvSpPr txBox="1"/>
          <p:nvPr/>
        </p:nvSpPr>
        <p:spPr>
          <a:xfrm>
            <a:off x="7280562" y="3221555"/>
            <a:ext cx="14547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Situación Problémica</a:t>
            </a:r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3435927" y="4037696"/>
            <a:ext cx="15794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Ejes Temáticos</a:t>
            </a:r>
            <a:endParaRPr lang="es-ES" dirty="0"/>
          </a:p>
        </p:txBody>
      </p:sp>
      <p:sp>
        <p:nvSpPr>
          <p:cNvPr id="13" name="TextBox 12"/>
          <p:cNvSpPr txBox="1"/>
          <p:nvPr/>
        </p:nvSpPr>
        <p:spPr>
          <a:xfrm>
            <a:off x="5332267" y="4037696"/>
            <a:ext cx="16417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Contenidos</a:t>
            </a:r>
            <a:endParaRPr lang="es-ES" dirty="0"/>
          </a:p>
        </p:txBody>
      </p:sp>
      <p:sp>
        <p:nvSpPr>
          <p:cNvPr id="14" name="TextBox 13"/>
          <p:cNvSpPr txBox="1"/>
          <p:nvPr/>
        </p:nvSpPr>
        <p:spPr>
          <a:xfrm>
            <a:off x="7290952" y="4007984"/>
            <a:ext cx="14443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15" name="TextBox 14"/>
          <p:cNvSpPr txBox="1"/>
          <p:nvPr/>
        </p:nvSpPr>
        <p:spPr>
          <a:xfrm>
            <a:off x="5415396" y="5155881"/>
            <a:ext cx="12780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16" name="TextBox 15"/>
          <p:cNvSpPr txBox="1"/>
          <p:nvPr/>
        </p:nvSpPr>
        <p:spPr>
          <a:xfrm>
            <a:off x="3685310" y="5912431"/>
            <a:ext cx="121573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Cognitivo</a:t>
            </a:r>
            <a:endParaRPr lang="es-ES" dirty="0"/>
          </a:p>
        </p:txBody>
      </p:sp>
      <p:sp>
        <p:nvSpPr>
          <p:cNvPr id="17" name="TextBox 16"/>
          <p:cNvSpPr txBox="1"/>
          <p:nvPr/>
        </p:nvSpPr>
        <p:spPr>
          <a:xfrm>
            <a:off x="5288107" y="5912431"/>
            <a:ext cx="155863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Procedimental</a:t>
            </a:r>
            <a:endParaRPr lang="es-ES" dirty="0"/>
          </a:p>
        </p:txBody>
      </p:sp>
      <p:sp>
        <p:nvSpPr>
          <p:cNvPr id="18" name="TextBox 17"/>
          <p:cNvSpPr txBox="1"/>
          <p:nvPr/>
        </p:nvSpPr>
        <p:spPr>
          <a:xfrm>
            <a:off x="7233804" y="5912431"/>
            <a:ext cx="121573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Actitudinal</a:t>
            </a:r>
            <a:endParaRPr lang="es-ES" dirty="0"/>
          </a:p>
        </p:txBody>
      </p:sp>
      <p:sp>
        <p:nvSpPr>
          <p:cNvPr id="19" name="Rounded Rectangle 18"/>
          <p:cNvSpPr/>
          <p:nvPr/>
        </p:nvSpPr>
        <p:spPr>
          <a:xfrm>
            <a:off x="2900795" y="2950812"/>
            <a:ext cx="6390409" cy="169371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ounded Rectangle 19"/>
          <p:cNvSpPr/>
          <p:nvPr/>
        </p:nvSpPr>
        <p:spPr>
          <a:xfrm>
            <a:off x="3446319" y="4988464"/>
            <a:ext cx="5299362" cy="14859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792756" y="3029553"/>
            <a:ext cx="561186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MODELO     ENFOQUE       TENDENCIA</a:t>
            </a:r>
            <a:endParaRPr lang="es-E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0328564" y="3084335"/>
            <a:ext cx="186343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Libro de reorganización Curricular por ciclos pagina 158</a:t>
            </a:r>
            <a:endParaRPr lang="es-ES" dirty="0"/>
          </a:p>
        </p:txBody>
      </p:sp>
      <p:sp>
        <p:nvSpPr>
          <p:cNvPr id="23" name="TextBox 22"/>
          <p:cNvSpPr txBox="1"/>
          <p:nvPr/>
        </p:nvSpPr>
        <p:spPr>
          <a:xfrm>
            <a:off x="10328564" y="4396359"/>
            <a:ext cx="18634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Malla Curricular</a:t>
            </a:r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10328564" y="5586064"/>
            <a:ext cx="1863436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Documento: Ser Competente en Tecnología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94518" y="0"/>
            <a:ext cx="4097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/>
              <a:t>Construcción de la malla curricular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48691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strike="sngStrike" dirty="0" smtClean="0"/>
              <a:t>Ruta de trabajo</a:t>
            </a:r>
          </a:p>
          <a:p>
            <a:r>
              <a:rPr lang="es-ES" dirty="0" smtClean="0"/>
              <a:t>Selección Núcleos Temáticos</a:t>
            </a:r>
          </a:p>
          <a:p>
            <a:r>
              <a:rPr lang="es-ES" dirty="0" smtClean="0"/>
              <a:t>Desarrollo de actividades y asignación de grupos y lideres.</a:t>
            </a:r>
          </a:p>
          <a:p>
            <a:r>
              <a:rPr lang="es-ES" dirty="0" smtClean="0"/>
              <a:t>Varios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78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49141" y="724700"/>
            <a:ext cx="1693718" cy="646331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Núcleos temáticos Área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3668486" y="2394857"/>
            <a:ext cx="234042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Naturaleza y evolución de la tecnología</a:t>
            </a:r>
            <a:endParaRPr lang="es-E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317171" y="5675870"/>
            <a:ext cx="286838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Apropiación y uso de la </a:t>
            </a:r>
            <a:r>
              <a:rPr lang="es-ES" sz="1600" dirty="0" smtClean="0"/>
              <a:t>tecnología Y LA INFORMATICA </a:t>
            </a:r>
            <a:endParaRPr lang="es-E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683827" y="5555029"/>
            <a:ext cx="178525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Solución de problemas</a:t>
            </a:r>
            <a:endParaRPr lang="es-E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199914" y="2394856"/>
            <a:ext cx="178525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Tecnología y sociedad</a:t>
            </a:r>
            <a:endParaRPr lang="es-E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079175" y="4380950"/>
            <a:ext cx="165462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Tecnología </a:t>
            </a:r>
          </a:p>
          <a:p>
            <a:pPr algn="ctr"/>
            <a:r>
              <a:rPr lang="es-ES" sz="1600" dirty="0" smtClean="0"/>
              <a:t>de la informática.</a:t>
            </a:r>
            <a:endParaRPr lang="es-ES" sz="1600" dirty="0"/>
          </a:p>
        </p:txBody>
      </p:sp>
      <p:sp>
        <p:nvSpPr>
          <p:cNvPr id="10" name="Rectangle 9"/>
          <p:cNvSpPr/>
          <p:nvPr/>
        </p:nvSpPr>
        <p:spPr>
          <a:xfrm>
            <a:off x="4321629" y="5506594"/>
            <a:ext cx="2231571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231F20"/>
                </a:solidFill>
                <a:latin typeface="Footlight MT Light" panose="0204060206030A020304" pitchFamily="18" charset="0"/>
              </a:rPr>
              <a:t>Tecnología, contexto, descubrimiento e invención</a:t>
            </a:r>
            <a:endParaRPr lang="es-ES" dirty="0"/>
          </a:p>
        </p:txBody>
      </p:sp>
      <p:sp>
        <p:nvSpPr>
          <p:cNvPr id="11" name="Rectangle 10"/>
          <p:cNvSpPr/>
          <p:nvPr/>
        </p:nvSpPr>
        <p:spPr>
          <a:xfrm>
            <a:off x="8599712" y="5485302"/>
            <a:ext cx="338545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231F20"/>
                </a:solidFill>
                <a:latin typeface="Footlight MT Light" panose="0204060206030A020304" pitchFamily="18" charset="0"/>
              </a:rPr>
              <a:t>Tecnología, innovación y sociedad: </a:t>
            </a:r>
            <a:r>
              <a:rPr lang="es-ES" dirty="0" smtClean="0">
                <a:solidFill>
                  <a:srgbClr val="231F20"/>
                </a:solidFill>
                <a:latin typeface="Footlight MT Light" panose="0204060206030A020304" pitchFamily="18" charset="0"/>
              </a:rPr>
              <a:t>ética </a:t>
            </a:r>
            <a:r>
              <a:rPr lang="es-ES" dirty="0" smtClean="0">
                <a:solidFill>
                  <a:srgbClr val="231F20"/>
                </a:solidFill>
                <a:latin typeface="Footlight MT Light" panose="0204060206030A020304" pitchFamily="18" charset="0"/>
              </a:rPr>
              <a:t>y </a:t>
            </a:r>
            <a:r>
              <a:rPr lang="es-ES" dirty="0" smtClean="0">
                <a:solidFill>
                  <a:srgbClr val="231F20"/>
                </a:solidFill>
                <a:latin typeface="Footlight MT Light" panose="0204060206030A020304" pitchFamily="18" charset="0"/>
              </a:rPr>
              <a:t>transformación </a:t>
            </a:r>
            <a:r>
              <a:rPr lang="es-ES" dirty="0" smtClean="0">
                <a:solidFill>
                  <a:srgbClr val="231F20"/>
                </a:solidFill>
                <a:latin typeface="Footlight MT Light" panose="0204060206030A020304" pitchFamily="18" charset="0"/>
              </a:rPr>
              <a:t>de realidades.</a:t>
            </a:r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555170" y="2394856"/>
            <a:ext cx="290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Propuesta 1</a:t>
            </a:r>
            <a:endParaRPr lang="es-E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53066" y="3919285"/>
            <a:ext cx="290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Propuesta 2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7345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strike="sngStrike" dirty="0" smtClean="0"/>
              <a:t>Ruta de trabajo</a:t>
            </a:r>
          </a:p>
          <a:p>
            <a:r>
              <a:rPr lang="es-ES" i="1" strike="sngStrike" dirty="0" smtClean="0"/>
              <a:t>Selección Núcleos Temáticos</a:t>
            </a:r>
          </a:p>
          <a:p>
            <a:r>
              <a:rPr lang="es-ES" dirty="0" smtClean="0"/>
              <a:t>Desarrollo de actividades y asignación de grupos y lideres.</a:t>
            </a:r>
          </a:p>
          <a:p>
            <a:r>
              <a:rPr lang="es-ES" dirty="0" smtClean="0"/>
              <a:t>Varios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11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6319" y="439991"/>
            <a:ext cx="157941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Habilidades de Pensamiento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5332268" y="452931"/>
            <a:ext cx="16417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Preguntas Potenciadoras</a:t>
            </a:r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7280562" y="456584"/>
            <a:ext cx="14547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Situación Problémica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3435927" y="1272725"/>
            <a:ext cx="15794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Ejes Temáticos</a:t>
            </a:r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5332267" y="1272725"/>
            <a:ext cx="164176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Contenidos</a:t>
            </a: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7290952" y="1243013"/>
            <a:ext cx="144433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10" name="Rounded Rectangle 9"/>
          <p:cNvSpPr/>
          <p:nvPr/>
        </p:nvSpPr>
        <p:spPr>
          <a:xfrm>
            <a:off x="2900795" y="185841"/>
            <a:ext cx="6390409" cy="169371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51093"/>
              </p:ext>
            </p:extLst>
          </p:nvPr>
        </p:nvGraphicFramePr>
        <p:xfrm>
          <a:off x="1496785" y="2946655"/>
          <a:ext cx="919843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67"/>
                <a:gridCol w="6646263"/>
              </a:tblGrid>
              <a:tr h="275031">
                <a:tc>
                  <a:txBody>
                    <a:bodyPr/>
                    <a:lstStyle/>
                    <a:p>
                      <a:r>
                        <a:rPr lang="es-ES" dirty="0" smtClean="0"/>
                        <a:t>Grado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Líder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Inicial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Marisol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vargas</a:t>
                      </a:r>
                      <a:r>
                        <a:rPr lang="es-ES" baseline="0" dirty="0" smtClean="0"/>
                        <a:t>, Maribel, Astrid silva</a:t>
                      </a:r>
                      <a:r>
                        <a:rPr lang="es-ES" baseline="0" dirty="0"/>
                        <a:t> </a:t>
                      </a:r>
                      <a:r>
                        <a:rPr lang="es-ES" baseline="0" dirty="0" smtClean="0"/>
                        <a:t>, Ana aperador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Primero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Marisol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vargas</a:t>
                      </a:r>
                      <a:r>
                        <a:rPr lang="es-ES" baseline="0" dirty="0" smtClean="0"/>
                        <a:t>, Maribel, Astrid silva, Alberto Morales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Segundo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Marisol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vargas</a:t>
                      </a:r>
                      <a:r>
                        <a:rPr lang="es-ES" baseline="0" dirty="0" smtClean="0"/>
                        <a:t>, Maribel, Astrid silva, Alberto Morales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Tercero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Fabiola Vega, Deisy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Cuarto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Enid Guzmán, Deisy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Quinto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Deisy</a:t>
                      </a:r>
                      <a:r>
                        <a:rPr lang="es-ES" baseline="0" dirty="0" smtClean="0"/>
                        <a:t> Moreno, Alberto Morales, </a:t>
                      </a:r>
                      <a:r>
                        <a:rPr lang="es-ES" baseline="0" dirty="0" err="1" smtClean="0"/>
                        <a:t>arlex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Sexto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Yolanda castro (Badillo)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63486" y="2318657"/>
            <a:ext cx="8022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Fecha de envió</a:t>
            </a:r>
            <a:r>
              <a:rPr lang="es-ES" dirty="0" smtClean="0"/>
              <a:t>: </a:t>
            </a:r>
            <a:r>
              <a:rPr lang="es-ES" dirty="0" smtClean="0">
                <a:solidFill>
                  <a:srgbClr val="FF0000"/>
                </a:solidFill>
              </a:rPr>
              <a:t>4 Abril 2017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6319" y="439991"/>
            <a:ext cx="157941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Habilidades de Pensamiento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5332268" y="452931"/>
            <a:ext cx="16417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Preguntas Potenciadoras</a:t>
            </a:r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7280562" y="456584"/>
            <a:ext cx="14547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Situación Problémica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3435927" y="1272725"/>
            <a:ext cx="15794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Ejes Temáticos</a:t>
            </a:r>
            <a:endParaRPr lang="es-ES" dirty="0"/>
          </a:p>
        </p:txBody>
      </p:sp>
      <p:sp>
        <p:nvSpPr>
          <p:cNvPr id="8" name="TextBox 7"/>
          <p:cNvSpPr txBox="1"/>
          <p:nvPr/>
        </p:nvSpPr>
        <p:spPr>
          <a:xfrm>
            <a:off x="5332267" y="1272725"/>
            <a:ext cx="16417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Contenidos</a:t>
            </a: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7290952" y="1243013"/>
            <a:ext cx="14443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10" name="Rounded Rectangle 9"/>
          <p:cNvSpPr/>
          <p:nvPr/>
        </p:nvSpPr>
        <p:spPr>
          <a:xfrm>
            <a:off x="2900795" y="185841"/>
            <a:ext cx="6390409" cy="169371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634844"/>
              </p:ext>
            </p:extLst>
          </p:nvPr>
        </p:nvGraphicFramePr>
        <p:xfrm>
          <a:off x="1496785" y="2783370"/>
          <a:ext cx="919843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67"/>
                <a:gridCol w="6646263"/>
              </a:tblGrid>
              <a:tr h="275031">
                <a:tc>
                  <a:txBody>
                    <a:bodyPr/>
                    <a:lstStyle/>
                    <a:p>
                      <a:r>
                        <a:rPr lang="es-ES" dirty="0" smtClean="0"/>
                        <a:t>Grado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Líder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Séptimo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Ana aperador, </a:t>
                      </a:r>
                      <a:r>
                        <a:rPr lang="es-ES" dirty="0" err="1" smtClean="0"/>
                        <a:t>arlex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Octavo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aseline="0" dirty="0" err="1" smtClean="0"/>
                        <a:t>Jose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ramirez</a:t>
                      </a:r>
                      <a:r>
                        <a:rPr lang="es-ES" baseline="0" dirty="0" smtClean="0"/>
                        <a:t>,</a:t>
                      </a:r>
                      <a:r>
                        <a:rPr lang="es-ES" dirty="0" smtClean="0"/>
                        <a:t> Martin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Noveno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Ciro Medina (Pinilla,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Decimo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Milena Contreras (</a:t>
                      </a:r>
                      <a:r>
                        <a:rPr lang="es-ES" dirty="0" err="1" smtClean="0"/>
                        <a:t>Nicolas</a:t>
                      </a:r>
                      <a:r>
                        <a:rPr lang="es-ES" dirty="0" smtClean="0"/>
                        <a:t>, Fernando, Herman, </a:t>
                      </a:r>
                      <a:r>
                        <a:rPr lang="es-ES" dirty="0" err="1" smtClean="0"/>
                        <a:t>Juacarlos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Once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Víctor Quintero (Alberto Morales,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Mariluz</a:t>
                      </a:r>
                      <a:r>
                        <a:rPr lang="es-ES" baseline="0" dirty="0" smtClean="0"/>
                        <a:t>, </a:t>
                      </a:r>
                      <a:r>
                        <a:rPr lang="es-ES" baseline="0" dirty="0" err="1" smtClean="0"/>
                        <a:t>Isleny</a:t>
                      </a:r>
                      <a:r>
                        <a:rPr lang="es-ES" baseline="0" dirty="0" smtClean="0"/>
                        <a:t>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1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strike="sngStrike" dirty="0" smtClean="0"/>
              <a:t>Ruta de trabajo</a:t>
            </a:r>
          </a:p>
          <a:p>
            <a:r>
              <a:rPr lang="es-ES" i="1" strike="sngStrike" dirty="0" smtClean="0"/>
              <a:t>Selección Núcleos Temáticos</a:t>
            </a:r>
          </a:p>
          <a:p>
            <a:r>
              <a:rPr lang="es-ES" i="1" strike="sngStrike" dirty="0" smtClean="0"/>
              <a:t>Desarrollo de actividades y asignación de grupos y lideres.</a:t>
            </a:r>
          </a:p>
          <a:p>
            <a:r>
              <a:rPr lang="es-ES" dirty="0" smtClean="0"/>
              <a:t>Varios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62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307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Footlight MT Light</vt:lpstr>
      <vt:lpstr>Office Theme</vt:lpstr>
      <vt:lpstr>Ruta de trabajo</vt:lpstr>
      <vt:lpstr>Agenda</vt:lpstr>
      <vt:lpstr>PowerPoint Presentation</vt:lpstr>
      <vt:lpstr>Agenda</vt:lpstr>
      <vt:lpstr>PowerPoint Presentation</vt:lpstr>
      <vt:lpstr>Agenda</vt:lpstr>
      <vt:lpstr>PowerPoint Presentation</vt:lpstr>
      <vt:lpstr>PowerPoint Presentation</vt:lpstr>
      <vt:lpstr>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</dc:title>
  <dc:creator>Sena</dc:creator>
  <cp:lastModifiedBy>Sena</cp:lastModifiedBy>
  <cp:revision>16</cp:revision>
  <dcterms:created xsi:type="dcterms:W3CDTF">2017-03-06T12:23:49Z</dcterms:created>
  <dcterms:modified xsi:type="dcterms:W3CDTF">2017-03-07T17:22:18Z</dcterms:modified>
</cp:coreProperties>
</file>